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70" r:id="rId11"/>
    <p:sldId id="271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A24268-DAA6-43C5-8036-22789B34ABDE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BA9D65-44E8-4DD0-ACA8-FA8F63F8015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0DCQArIX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j9vQcAx__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XO9uqyFgTh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14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https://www.youtube.com/watch?v=H10DCQArIXY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Factoren veroudering:</a:t>
            </a:r>
          </a:p>
          <a:p>
            <a:pPr marL="109728" indent="0">
              <a:buNone/>
            </a:pPr>
            <a:r>
              <a:rPr lang="nl-NL" dirty="0" smtClean="0"/>
              <a:t>Interactie tussen</a:t>
            </a:r>
          </a:p>
          <a:p>
            <a:r>
              <a:rPr lang="nl-NL" dirty="0" smtClean="0"/>
              <a:t>Genen</a:t>
            </a:r>
          </a:p>
          <a:p>
            <a:r>
              <a:rPr lang="nl-NL" dirty="0" smtClean="0"/>
              <a:t>Voeding</a:t>
            </a:r>
          </a:p>
          <a:p>
            <a:r>
              <a:rPr lang="nl-NL" dirty="0" smtClean="0"/>
              <a:t>Omgeving</a:t>
            </a:r>
          </a:p>
          <a:p>
            <a:r>
              <a:rPr lang="nl-NL" dirty="0" smtClean="0"/>
              <a:t>Lifestyle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zijn ouderen?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72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>
                <a:hlinkClick r:id="rId2"/>
              </a:rPr>
              <a:t>https://www.youtube.com/watch?v=Cj9vQcAx__E</a:t>
            </a:r>
            <a:r>
              <a:rPr lang="nl-NL" dirty="0"/>
              <a:t>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Zorg op lichamelijk, psychisch en sociaal gebied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ouderenzorg?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56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sz="28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endParaRPr lang="nl-NL" sz="2800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2"/>
            </a:endParaRPr>
          </a:p>
          <a:p>
            <a:r>
              <a:rPr lang="nl-NL" sz="2800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https</a:t>
            </a:r>
            <a:r>
              <a:rPr lang="nl-NL" sz="28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://www.youtube.com/watch?v=XO9uqyFgTh0</a:t>
            </a:r>
            <a:r>
              <a:rPr lang="nl-NL" sz="2800" dirty="0">
                <a:latin typeface="Calibri"/>
                <a:ea typeface="Calibri"/>
                <a:cs typeface="Times New Roman"/>
              </a:rPr>
              <a:t>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8680"/>
            <a:ext cx="32126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4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Brede oriëntatie op de doelgroep ouderen</a:t>
            </a:r>
          </a:p>
          <a:p>
            <a:r>
              <a:rPr lang="nl-NL" dirty="0" smtClean="0"/>
              <a:t>Inzicht in zorgbehoefte/welzijnsgevoel van ouderen</a:t>
            </a:r>
          </a:p>
          <a:p>
            <a:r>
              <a:rPr lang="nl-NL" dirty="0"/>
              <a:t>Inzicht in de zorg in de </a:t>
            </a:r>
            <a:r>
              <a:rPr lang="nl-NL" dirty="0" smtClean="0"/>
              <a:t>praktijk, buiten de instelling, 15% zorg is in de instelling</a:t>
            </a:r>
          </a:p>
          <a:p>
            <a:r>
              <a:rPr lang="nl-NL" dirty="0" smtClean="0"/>
              <a:t>Inzicht in eigen leerproces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36313"/>
            <a:ext cx="4248472" cy="330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1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</a:t>
            </a:r>
            <a:r>
              <a:rPr lang="nl-NL" dirty="0" err="1"/>
              <a:t>H</a:t>
            </a:r>
            <a:r>
              <a:rPr lang="nl-NL" dirty="0" err="1" smtClean="0"/>
              <a:t>ealthy</a:t>
            </a:r>
            <a:r>
              <a:rPr lang="nl-NL" dirty="0" smtClean="0"/>
              <a:t> </a:t>
            </a:r>
            <a:r>
              <a:rPr lang="nl-NL" dirty="0" err="1"/>
              <a:t>A</a:t>
            </a:r>
            <a:r>
              <a:rPr lang="nl-NL" dirty="0" err="1" smtClean="0"/>
              <a:t>geing</a:t>
            </a:r>
            <a:endParaRPr lang="nl-NL" dirty="0" smtClean="0"/>
          </a:p>
          <a:p>
            <a:r>
              <a:rPr lang="nl-NL" dirty="0" smtClean="0"/>
              <a:t>Jaaroverzicht</a:t>
            </a:r>
          </a:p>
          <a:p>
            <a:r>
              <a:rPr lang="nl-NL" dirty="0" smtClean="0"/>
              <a:t>De opdracht voor periode 1</a:t>
            </a:r>
          </a:p>
          <a:p>
            <a:r>
              <a:rPr lang="nl-NL" dirty="0" smtClean="0"/>
              <a:t>Criteria voor de opdracht</a:t>
            </a:r>
          </a:p>
          <a:p>
            <a:r>
              <a:rPr lang="nl-NL" dirty="0" smtClean="0"/>
              <a:t>Opzet van de colleges</a:t>
            </a:r>
          </a:p>
          <a:p>
            <a:r>
              <a:rPr lang="nl-NL" dirty="0" smtClean="0"/>
              <a:t>Indeling groepjes</a:t>
            </a:r>
          </a:p>
          <a:p>
            <a:r>
              <a:rPr lang="nl-NL" dirty="0" smtClean="0"/>
              <a:t>Wie zijn ouderen?</a:t>
            </a:r>
          </a:p>
          <a:p>
            <a:r>
              <a:rPr lang="nl-NL" dirty="0" smtClean="0"/>
              <a:t>Wat is ouderenzorg?</a:t>
            </a:r>
          </a:p>
          <a:p>
            <a:r>
              <a:rPr lang="nl-NL" dirty="0" smtClean="0"/>
              <a:t>Vragen?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8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zorg verandert (participatiemaatschappij)</a:t>
            </a:r>
          </a:p>
          <a:p>
            <a:r>
              <a:rPr lang="nl-NL" dirty="0" smtClean="0"/>
              <a:t>Zorg vanuit huis en alleen thuis</a:t>
            </a:r>
          </a:p>
          <a:p>
            <a:r>
              <a:rPr lang="nl-NL" dirty="0" smtClean="0"/>
              <a:t>De zorgkosten moeten omlaag</a:t>
            </a:r>
          </a:p>
          <a:p>
            <a:r>
              <a:rPr lang="nl-NL" dirty="0" smtClean="0"/>
              <a:t>Gezonder en actiever oud worden</a:t>
            </a:r>
          </a:p>
          <a:p>
            <a:r>
              <a:rPr lang="nl-NL" dirty="0" smtClean="0"/>
              <a:t>Gericht op gehele levensloop</a:t>
            </a:r>
          </a:p>
          <a:p>
            <a:r>
              <a:rPr lang="nl-NL" dirty="0" smtClean="0"/>
              <a:t>Inzicht krijgen in verouderingsproces</a:t>
            </a:r>
          </a:p>
          <a:p>
            <a:r>
              <a:rPr lang="nl-NL" dirty="0" smtClean="0"/>
              <a:t>Chronische ziekten voorkomen/ verminderen</a:t>
            </a:r>
          </a:p>
          <a:p>
            <a:r>
              <a:rPr lang="nl-NL" dirty="0" smtClean="0"/>
              <a:t>Verbeteren van de zorg voor ouderen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</a:t>
            </a:r>
            <a:r>
              <a:rPr lang="nl-NL" dirty="0" err="1" smtClean="0"/>
              <a:t>Healthy</a:t>
            </a:r>
            <a:r>
              <a:rPr lang="nl-NL" dirty="0" smtClean="0"/>
              <a:t> </a:t>
            </a:r>
            <a:r>
              <a:rPr lang="nl-NL" dirty="0" err="1" smtClean="0"/>
              <a:t>Ageing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4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Periode 1: Tijdschrift maken</a:t>
            </a:r>
          </a:p>
          <a:p>
            <a:r>
              <a:rPr lang="nl-NL" dirty="0" smtClean="0"/>
              <a:t>Periode 2: Buddy</a:t>
            </a:r>
          </a:p>
          <a:p>
            <a:r>
              <a:rPr lang="nl-NL" dirty="0" smtClean="0"/>
              <a:t>Periode 3: Buddy</a:t>
            </a:r>
          </a:p>
          <a:p>
            <a:r>
              <a:rPr lang="nl-NL" dirty="0" smtClean="0"/>
              <a:t>Periode 4: Spel + individuele presentatie</a:t>
            </a:r>
          </a:p>
          <a:p>
            <a:endParaRPr lang="nl-NL" dirty="0"/>
          </a:p>
          <a:p>
            <a:r>
              <a:rPr lang="nl-NL" dirty="0" smtClean="0"/>
              <a:t>Opdracht: Kijk of je een buddy kan regelen voor op de dinsdag. (3 uur in </a:t>
            </a:r>
            <a:r>
              <a:rPr lang="nl-NL" dirty="0" err="1" smtClean="0"/>
              <a:t>toaal</a:t>
            </a:r>
            <a:r>
              <a:rPr lang="nl-NL" dirty="0" smtClean="0"/>
              <a:t> per week uitgezonderd de </a:t>
            </a:r>
            <a:r>
              <a:rPr lang="nl-NL" dirty="0" err="1" smtClean="0"/>
              <a:t>toetsweek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Jaaroverzicht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09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Maak een tijdschrift voor de doelgroep ouderen met daarin minimaal de volgende onderwerpen:</a:t>
            </a:r>
          </a:p>
          <a:p>
            <a:endParaRPr lang="nl-NL" dirty="0" smtClean="0"/>
          </a:p>
          <a:p>
            <a:r>
              <a:rPr lang="nl-NL" dirty="0" smtClean="0"/>
              <a:t>WMO/WLZ</a:t>
            </a:r>
          </a:p>
          <a:p>
            <a:r>
              <a:rPr lang="nl-NL" dirty="0" smtClean="0"/>
              <a:t>Zorgtechnologie</a:t>
            </a:r>
          </a:p>
          <a:p>
            <a:r>
              <a:rPr lang="nl-NL" dirty="0" smtClean="0"/>
              <a:t>Complementaire zorg</a:t>
            </a:r>
          </a:p>
          <a:p>
            <a:r>
              <a:rPr lang="nl-NL" dirty="0" smtClean="0"/>
              <a:t>Eenzaamheid</a:t>
            </a:r>
          </a:p>
          <a:p>
            <a:r>
              <a:rPr lang="nl-NL" dirty="0" smtClean="0"/>
              <a:t>Activiteiten</a:t>
            </a:r>
          </a:p>
          <a:p>
            <a:r>
              <a:rPr lang="nl-NL" dirty="0" smtClean="0"/>
              <a:t>Persoonlijk verhaal(bonus)</a:t>
            </a:r>
          </a:p>
          <a:p>
            <a:r>
              <a:rPr lang="nl-NL" dirty="0" smtClean="0"/>
              <a:t>Eigen thema (bonus)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 voor periode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0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Minimaal 1/2 A4 getypt per artikel</a:t>
            </a:r>
          </a:p>
          <a:p>
            <a:r>
              <a:rPr lang="nl-NL" dirty="0" smtClean="0"/>
              <a:t>Tijdschrift moet aan de voorgeschreven criteria per onderdeel voldoen. (in ieder geval met oplossingen komen m.b.t. het thema)</a:t>
            </a:r>
          </a:p>
          <a:p>
            <a:r>
              <a:rPr lang="nl-NL" dirty="0" smtClean="0"/>
              <a:t>Je kunt 2 punten per onderdeel krijgen</a:t>
            </a:r>
          </a:p>
          <a:p>
            <a:r>
              <a:rPr lang="nl-NL" dirty="0" smtClean="0"/>
              <a:t>Er zijn 10 onderdelen, dus 20 punten totaal</a:t>
            </a:r>
          </a:p>
          <a:p>
            <a:r>
              <a:rPr lang="nl-NL" dirty="0" smtClean="0"/>
              <a:t>Bonuspunten: 2 per onderdeel = 4 totaal</a:t>
            </a:r>
          </a:p>
          <a:p>
            <a:r>
              <a:rPr lang="nl-NL" dirty="0" smtClean="0"/>
              <a:t>Onvoldoende 	= 	minder dan 19 punten</a:t>
            </a:r>
          </a:p>
          <a:p>
            <a:r>
              <a:rPr lang="nl-NL" dirty="0" smtClean="0"/>
              <a:t>Voldoende 	= 	20 punten</a:t>
            </a:r>
          </a:p>
          <a:p>
            <a:r>
              <a:rPr lang="nl-NL" dirty="0" smtClean="0"/>
              <a:t>Goed 		= 	24 punten</a:t>
            </a:r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Criteria van de 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17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Inleiding m.b.t. het thema door de docent</a:t>
            </a:r>
          </a:p>
          <a:p>
            <a:r>
              <a:rPr lang="nl-NL" dirty="0" smtClean="0"/>
              <a:t>15 minuten</a:t>
            </a:r>
          </a:p>
          <a:p>
            <a:endParaRPr lang="nl-NL" dirty="0"/>
          </a:p>
          <a:p>
            <a:r>
              <a:rPr lang="nl-NL" dirty="0" smtClean="0"/>
              <a:t>Zelf aan de slag met een artikel m.b.t. het thema </a:t>
            </a:r>
          </a:p>
          <a:p>
            <a:r>
              <a:rPr lang="nl-NL" dirty="0" smtClean="0"/>
              <a:t>30 min</a:t>
            </a:r>
          </a:p>
          <a:p>
            <a:endParaRPr lang="nl-NL" dirty="0"/>
          </a:p>
          <a:p>
            <a:r>
              <a:rPr lang="nl-NL" dirty="0" smtClean="0"/>
              <a:t>Afronding</a:t>
            </a:r>
          </a:p>
          <a:p>
            <a:r>
              <a:rPr lang="nl-NL" dirty="0" smtClean="0"/>
              <a:t>5 min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 van de colleges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33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krijgt een nummer. Degenen met hetzelfde nummer vormen een groepje. </a:t>
            </a:r>
          </a:p>
          <a:p>
            <a:r>
              <a:rPr lang="nl-NL" dirty="0" smtClean="0"/>
              <a:t>De nummers moeten de groepjes onderling wijzigen naar een leuke naam voor hun tijdschrift.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 groepjes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0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345</Words>
  <Application>Microsoft Office PowerPoint</Application>
  <PresentationFormat>Diavoorstelling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Concours</vt:lpstr>
      <vt:lpstr>PowerPoint-presentatie</vt:lpstr>
      <vt:lpstr>Doel</vt:lpstr>
      <vt:lpstr>Inhoud</vt:lpstr>
      <vt:lpstr>Wat is Healthy Ageing?</vt:lpstr>
      <vt:lpstr>Jaaroverzicht</vt:lpstr>
      <vt:lpstr>De opdracht voor periode 1</vt:lpstr>
      <vt:lpstr>Criteria van de opdracht</vt:lpstr>
      <vt:lpstr>Opzet van de colleges</vt:lpstr>
      <vt:lpstr>Indeling groepjes</vt:lpstr>
      <vt:lpstr>Wie zijn ouderen?</vt:lpstr>
      <vt:lpstr>Wat is ouderenzorg?</vt:lpstr>
      <vt:lpstr>Vragen?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Bijleveld,W.</dc:creator>
  <cp:lastModifiedBy>Studielaptop</cp:lastModifiedBy>
  <cp:revision>38</cp:revision>
  <dcterms:created xsi:type="dcterms:W3CDTF">2016-07-05T09:45:50Z</dcterms:created>
  <dcterms:modified xsi:type="dcterms:W3CDTF">2016-07-13T11:37:10Z</dcterms:modified>
</cp:coreProperties>
</file>